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5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6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8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2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6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1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AC8E-CDDC-4660-A341-63FFC78FF9A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D011-495A-4E7E-A14D-E7074E971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581739"/>
            <a:ext cx="6368954" cy="3614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2933" y="1782431"/>
            <a:ext cx="7413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99" y="49680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Лобаева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Т.Н., учитель технологии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МАОУ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«СОШ № 120» г. Перми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524" y="49068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конкурс </a:t>
            </a:r>
          </a:p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«Юность, опалённая войной…»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257" y="1508876"/>
            <a:ext cx="5913595" cy="4038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13120" y="1881153"/>
            <a:ext cx="6096000" cy="3005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Леньшин Петр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Павлович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Офицер-разведчик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(1915 - 1942 гг.)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награды: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Красной Звезды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медаль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 отвагу».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760" y="1549305"/>
            <a:ext cx="6012180" cy="4000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7340" y="2328644"/>
            <a:ext cx="7010400" cy="244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Лобаев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Фомич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Рядовой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(1911 - 1943 гг.)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награду: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 отвагу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70" y="503396"/>
            <a:ext cx="4450080" cy="5958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1250" y="2055813"/>
            <a:ext cx="6096000" cy="27098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Лобаева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1909 -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 гг.)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Труженица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Награждена медалью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«Ветеран труда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14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01" y="617696"/>
            <a:ext cx="3857625" cy="5882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9226" y="2094724"/>
            <a:ext cx="6842760" cy="27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Леньшина Клавдия Андреевна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(1915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- 1974 гг.)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войны работала в тылу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такое трудное время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вырастила двух дочерей.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9157" y="2308594"/>
            <a:ext cx="9853683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Вам, мои дедушки и бабушки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ПОБЕДУ!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поклон за героизм, смелость и отвагу!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ваши подвиги и наш мир!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Вам за то, что мы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живем и умеем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мечтать!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гордость страны и пример для подражания!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подвиг - жив!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наши Герои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5" y="365125"/>
            <a:ext cx="2142699" cy="19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14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174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2020-05-12T04:43:29Z</dcterms:created>
  <dcterms:modified xsi:type="dcterms:W3CDTF">2020-05-12T11:40:14Z</dcterms:modified>
</cp:coreProperties>
</file>